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8"/>
  </p:notesMasterIdLst>
  <p:sldIdLst>
    <p:sldId id="256" r:id="rId5"/>
    <p:sldId id="290" r:id="rId6"/>
    <p:sldId id="291" r:id="rId7"/>
    <p:sldId id="286" r:id="rId8"/>
    <p:sldId id="278" r:id="rId9"/>
    <p:sldId id="279" r:id="rId10"/>
    <p:sldId id="280" r:id="rId11"/>
    <p:sldId id="281" r:id="rId12"/>
    <p:sldId id="282" r:id="rId13"/>
    <p:sldId id="284" r:id="rId14"/>
    <p:sldId id="276" r:id="rId15"/>
    <p:sldId id="285" r:id="rId16"/>
    <p:sldId id="28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BD0"/>
    <a:srgbClr val="00B0F0"/>
    <a:srgbClr val="8593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54"/>
    <p:restoredTop sz="95794"/>
  </p:normalViewPr>
  <p:slideViewPr>
    <p:cSldViewPr snapToGrid="0">
      <p:cViewPr varScale="1">
        <p:scale>
          <a:sx n="114" d="100"/>
          <a:sy n="114" d="100"/>
        </p:scale>
        <p:origin x="84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7ADD9-2083-264C-A652-8D52D02F7E72}" type="datetimeFigureOut">
              <a:rPr lang="en-US" smtClean="0"/>
              <a:t>8/4/2023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DC217-DF71-1A49-B3EA-559F1F43B0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425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>
            <a:extLst>
              <a:ext uri="{FF2B5EF4-FFF2-40B4-BE49-F238E27FC236}">
                <a16:creationId xmlns:a16="http://schemas.microsoft.com/office/drawing/2014/main" id="{58080B3E-915C-2D4C-8608-596E1BFD6387}"/>
              </a:ext>
            </a:extLst>
          </p:cNvPr>
          <p:cNvSpPr/>
          <p:nvPr userDrawn="1"/>
        </p:nvSpPr>
        <p:spPr>
          <a:xfrm>
            <a:off x="1" y="5739492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rgbClr val="008B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rgbClr val="008B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498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+mn-lt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+mn-lt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+mn-lt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5F02DCD1-2C6B-F948-9F72-3BB0CF3D512E}" type="datetime1">
              <a:rPr lang="en-US" smtClean="0"/>
              <a:pPr/>
              <a:t>8/4/2023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275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C1583C39-01BF-7F43-854C-FBB4E9AB6B0C}" type="datetime1">
              <a:rPr lang="en-US" smtClean="0"/>
              <a:pPr/>
              <a:t>8/4/2023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83235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283235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912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1" y="2526318"/>
            <a:ext cx="3218688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rot="5400000">
            <a:off x="8580896" y="0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>
            <a:off x="-2364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 rot="5400000" flipH="1">
            <a:off x="11258144" y="5924144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2587417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6711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4B103E64-1627-9140-8127-1849FED275E1}" type="datetime1">
              <a:rPr lang="en-US" smtClean="0"/>
              <a:pPr/>
              <a:t>8/4/2023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83787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683788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3D62993-A055-DF4F-9286-4FFE3A5C7FD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200082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A896DA2E-4448-254C-86D1-9E16E63CC6A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20008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976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122363"/>
            <a:ext cx="6220278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6220277" cy="2247219"/>
          </a:xfrm>
        </p:spPr>
        <p:txBody>
          <a:bodyPr>
            <a:noAutofit/>
          </a:bodyPr>
          <a:lstStyle>
            <a:lvl1pPr marL="0" indent="0" algn="l">
              <a:buNone/>
              <a:defRPr sz="28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8264426" y="0"/>
            <a:ext cx="392757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3685939"/>
            <a:ext cx="3927573" cy="3178856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39563C76-BC00-DE47-88F5-C24D3CE3325A}"/>
              </a:ext>
            </a:extLst>
          </p:cNvPr>
          <p:cNvSpPr/>
          <p:nvPr userDrawn="1"/>
        </p:nvSpPr>
        <p:spPr>
          <a:xfrm>
            <a:off x="10228214" y="-1"/>
            <a:ext cx="1963787" cy="3178856"/>
          </a:xfrm>
          <a:custGeom>
            <a:avLst/>
            <a:gdLst>
              <a:gd name="connsiteX0" fmla="*/ 0 w 1963787"/>
              <a:gd name="connsiteY0" fmla="*/ 0 h 3178856"/>
              <a:gd name="connsiteX1" fmla="*/ 1963787 w 1963787"/>
              <a:gd name="connsiteY1" fmla="*/ 0 h 3178856"/>
              <a:gd name="connsiteX2" fmla="*/ 1963787 w 1963787"/>
              <a:gd name="connsiteY2" fmla="*/ 1967129 h 3178856"/>
              <a:gd name="connsiteX3" fmla="*/ 1963787 w 1963787"/>
              <a:gd name="connsiteY3" fmla="*/ 2349671 h 3178856"/>
              <a:gd name="connsiteX4" fmla="*/ 1963787 w 1963787"/>
              <a:gd name="connsiteY4" fmla="*/ 3178856 h 3178856"/>
              <a:gd name="connsiteX5" fmla="*/ 1963753 w 1963787"/>
              <a:gd name="connsiteY5" fmla="*/ 3178856 h 3178856"/>
              <a:gd name="connsiteX6" fmla="*/ 1763002 w 1963787"/>
              <a:gd name="connsiteY6" fmla="*/ 3168629 h 3178856"/>
              <a:gd name="connsiteX7" fmla="*/ 0 w 1963787"/>
              <a:gd name="connsiteY7" fmla="*/ 1197921 h 3178856"/>
              <a:gd name="connsiteX8" fmla="*/ 0 w 1963787"/>
              <a:gd name="connsiteY8" fmla="*/ 1039961 h 3178856"/>
              <a:gd name="connsiteX9" fmla="*/ 0 w 1963787"/>
              <a:gd name="connsiteY9" fmla="*/ 0 h 3178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63787" h="3178856">
                <a:moveTo>
                  <a:pt x="0" y="0"/>
                </a:moveTo>
                <a:lnTo>
                  <a:pt x="1963787" y="0"/>
                </a:lnTo>
                <a:lnTo>
                  <a:pt x="1963787" y="1967129"/>
                </a:lnTo>
                <a:lnTo>
                  <a:pt x="1963787" y="2349671"/>
                </a:lnTo>
                <a:lnTo>
                  <a:pt x="1963787" y="3178856"/>
                </a:lnTo>
                <a:lnTo>
                  <a:pt x="1963753" y="3178856"/>
                </a:lnTo>
                <a:lnTo>
                  <a:pt x="1763002" y="3168629"/>
                </a:lnTo>
                <a:cubicBezTo>
                  <a:pt x="772749" y="3067186"/>
                  <a:pt x="0" y="2223585"/>
                  <a:pt x="0" y="1197921"/>
                </a:cubicBezTo>
                <a:lnTo>
                  <a:pt x="0" y="1039961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706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17467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DD9C8446-696E-6942-B6C8-CC9CAD0B34E0}" type="datetime1">
              <a:rPr lang="en-US" smtClean="0"/>
              <a:pPr/>
              <a:t>8/4/2023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27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A62587F-7496-384A-AF40-18FC8CF0709D}"/>
              </a:ext>
            </a:extLst>
          </p:cNvPr>
          <p:cNvSpPr/>
          <p:nvPr userDrawn="1"/>
        </p:nvSpPr>
        <p:spPr>
          <a:xfrm>
            <a:off x="0" y="2286002"/>
            <a:ext cx="12208822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84DB028B-A475-224B-B675-A15A56CAD0BF}"/>
              </a:ext>
            </a:extLst>
          </p:cNvPr>
          <p:cNvSpPr/>
          <p:nvPr userDrawn="1"/>
        </p:nvSpPr>
        <p:spPr>
          <a:xfrm flipH="1">
            <a:off x="8597718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61C34955-105B-4D4D-B51D-754C5D38A85D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2734DEB1-EC02-2E42-9292-4ADD115060A5}"/>
              </a:ext>
            </a:extLst>
          </p:cNvPr>
          <p:cNvSpPr/>
          <p:nvPr userDrawn="1"/>
        </p:nvSpPr>
        <p:spPr>
          <a:xfrm rot="5400000" flipH="1" flipV="1">
            <a:off x="10344100" y="438098"/>
            <a:ext cx="2285999" cy="1409801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E932F0D-7FC3-634B-932C-3625C16C8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DE34-CDB7-41F7-A95A-592B99558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7492" y="2653167"/>
            <a:ext cx="9779183" cy="3436483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buNone/>
              <a:defRPr sz="24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5D4F5-F69B-42F6-8A9D-330F696E1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F5592931-05C6-8543-8B6E-A8BD29BD5C2B}" type="datetime1">
              <a:rPr lang="en-US" smtClean="0"/>
              <a:pPr/>
              <a:t>8/4/2023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9A23A-2238-4904-8692-9F2DAE8B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9FC35-DDC8-45FB-8ACB-21C15F57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63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22">
            <a:extLst>
              <a:ext uri="{FF2B5EF4-FFF2-40B4-BE49-F238E27FC236}">
                <a16:creationId xmlns:a16="http://schemas.microsoft.com/office/drawing/2014/main" id="{067EACEC-C2DD-EA42-8504-176673AD1F20}"/>
              </a:ext>
            </a:extLst>
          </p:cNvPr>
          <p:cNvSpPr/>
          <p:nvPr userDrawn="1"/>
        </p:nvSpPr>
        <p:spPr>
          <a:xfrm>
            <a:off x="0" y="0"/>
            <a:ext cx="8025490" cy="6858000"/>
          </a:xfrm>
          <a:custGeom>
            <a:avLst/>
            <a:gdLst>
              <a:gd name="connsiteX0" fmla="*/ 0 w 8025490"/>
              <a:gd name="connsiteY0" fmla="*/ 0 h 6858000"/>
              <a:gd name="connsiteX1" fmla="*/ 4596490 w 8025490"/>
              <a:gd name="connsiteY1" fmla="*/ 0 h 6858000"/>
              <a:gd name="connsiteX2" fmla="*/ 8025490 w 8025490"/>
              <a:gd name="connsiteY2" fmla="*/ 3429000 h 6858000"/>
              <a:gd name="connsiteX3" fmla="*/ 4596490 w 8025490"/>
              <a:gd name="connsiteY3" fmla="*/ 6858000 h 6858000"/>
              <a:gd name="connsiteX4" fmla="*/ 0 w 802549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25490" h="6858000">
                <a:moveTo>
                  <a:pt x="0" y="0"/>
                </a:moveTo>
                <a:lnTo>
                  <a:pt x="4596490" y="0"/>
                </a:lnTo>
                <a:cubicBezTo>
                  <a:pt x="6490274" y="0"/>
                  <a:pt x="8025490" y="1535216"/>
                  <a:pt x="8025490" y="3429000"/>
                </a:cubicBezTo>
                <a:cubicBezTo>
                  <a:pt x="8025490" y="5322784"/>
                  <a:pt x="6490274" y="6858000"/>
                  <a:pt x="4596490" y="6858000"/>
                </a:cubicBez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059400"/>
            <a:ext cx="6245912" cy="2387600"/>
          </a:xfrm>
        </p:spPr>
        <p:txBody>
          <a:bodyPr anchor="b">
            <a:noAutofit/>
          </a:bodyPr>
          <a:lstStyle>
            <a:lvl1pPr algn="l"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4" y="3539075"/>
            <a:ext cx="6245912" cy="1406101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9843C7E-5704-7A46-8974-F3BFA42E7310}"/>
              </a:ext>
            </a:extLst>
          </p:cNvPr>
          <p:cNvGrpSpPr/>
          <p:nvPr userDrawn="1"/>
        </p:nvGrpSpPr>
        <p:grpSpPr>
          <a:xfrm rot="16200000">
            <a:off x="8286528" y="2207195"/>
            <a:ext cx="3032351" cy="2443610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7" name="Freeform 16">
            <a:extLst>
              <a:ext uri="{FF2B5EF4-FFF2-40B4-BE49-F238E27FC236}">
                <a16:creationId xmlns:a16="http://schemas.microsoft.com/office/drawing/2014/main" id="{0B179973-08D2-EF40-B516-35E75E906394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6C811FF3-E48A-194D-8022-65F8C3A17449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52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7E7AB22C-8B7E-9B4A-8C65-396C3C874D86}" type="datetime1">
              <a:rPr lang="en-US" smtClean="0"/>
              <a:pPr/>
              <a:t>8/4/2023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8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har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BA2A58C-57B7-834C-8F5C-3299322411B1}"/>
              </a:ext>
            </a:extLst>
          </p:cNvPr>
          <p:cNvGrpSpPr/>
          <p:nvPr userDrawn="1"/>
        </p:nvGrpSpPr>
        <p:grpSpPr>
          <a:xfrm rot="162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01D8067-144A-FE48-AF1E-529B662DCAD3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2ECA7D87-C78C-C140-AA28-C0FB20209045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3"/>
            <a:ext cx="9779182" cy="3366813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8CE9AC2A-20AD-8C48-B5EB-B5322BDBCDEE}" type="datetime1">
              <a:rPr lang="en-US" smtClean="0"/>
              <a:pPr/>
              <a:t>8/4/2023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45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721" y="1684338"/>
            <a:ext cx="8594558" cy="2810460"/>
          </a:xfrm>
        </p:spPr>
        <p:txBody>
          <a:bodyPr>
            <a:noAutofit/>
          </a:bodyPr>
          <a:lstStyle>
            <a:lvl1pPr algn="ctr">
              <a:lnSpc>
                <a:spcPct val="100000"/>
              </a:lnSpc>
              <a:defRPr sz="46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C91C146-F9A8-9A4C-9508-8590923B8D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519405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22D6C2B-78AC-DD47-9289-067C968B06C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881813" y="4494213"/>
            <a:ext cx="3511550" cy="679450"/>
          </a:xfrm>
        </p:spPr>
        <p:txBody>
          <a:bodyPr>
            <a:no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457200" indent="0" algn="r">
              <a:buNone/>
              <a:defRPr sz="1800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 algn="r">
              <a:buNone/>
              <a:defRPr sz="1600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612193CD-03AD-D74D-A5CD-747A9B53F49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609104" y="3399692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”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4CF75428-5BE0-934D-BB71-675F8E23A386}" type="datetime1">
              <a:rPr lang="en-US" smtClean="0"/>
              <a:pPr/>
              <a:t>8/4/2023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947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28C225EC-F6EF-1144-834A-F0B91974AA41}"/>
              </a:ext>
            </a:extLst>
          </p:cNvPr>
          <p:cNvSpPr/>
          <p:nvPr userDrawn="1"/>
        </p:nvSpPr>
        <p:spPr>
          <a:xfrm>
            <a:off x="0" y="-1664"/>
            <a:ext cx="9857012" cy="68596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1E40CEAF-B1BB-174E-A798-3BA60D9C0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8401624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 Placeholder 28">
            <a:extLst>
              <a:ext uri="{FF2B5EF4-FFF2-40B4-BE49-F238E27FC236}">
                <a16:creationId xmlns:a16="http://schemas.microsoft.com/office/drawing/2014/main" id="{CC3A7E03-4F06-4380-90A1-845651EEA3C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23351" y="2426400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1" name="Text Placeholder 28">
            <a:extLst>
              <a:ext uri="{FF2B5EF4-FFF2-40B4-BE49-F238E27FC236}">
                <a16:creationId xmlns:a16="http://schemas.microsoft.com/office/drawing/2014/main" id="{31AF5791-727B-438A-A7EF-5D132167C89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123350" y="2811646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7" name="Picture Placeholder 23">
            <a:extLst>
              <a:ext uri="{FF2B5EF4-FFF2-40B4-BE49-F238E27FC236}">
                <a16:creationId xmlns:a16="http://schemas.microsoft.com/office/drawing/2014/main" id="{9ABA5222-6FD6-405B-8AC8-18022C36590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495813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Text Placeholder 28">
            <a:extLst>
              <a:ext uri="{FF2B5EF4-FFF2-40B4-BE49-F238E27FC236}">
                <a16:creationId xmlns:a16="http://schemas.microsoft.com/office/drawing/2014/main" id="{A1A33FCF-D2EB-478E-8679-428657895F7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870817" y="242256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3" name="Text Placeholder 28">
            <a:extLst>
              <a:ext uri="{FF2B5EF4-FFF2-40B4-BE49-F238E27FC236}">
                <a16:creationId xmlns:a16="http://schemas.microsoft.com/office/drawing/2014/main" id="{55274EF8-F641-41B2-89C1-FD94AFA4868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870816" y="280781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8" name="Picture Placeholder 23">
            <a:extLst>
              <a:ext uri="{FF2B5EF4-FFF2-40B4-BE49-F238E27FC236}">
                <a16:creationId xmlns:a16="http://schemas.microsoft.com/office/drawing/2014/main" id="{124DE785-775F-4AE4-94B3-FA728188EB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50429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ext Placeholder 28">
            <a:extLst>
              <a:ext uri="{FF2B5EF4-FFF2-40B4-BE49-F238E27FC236}">
                <a16:creationId xmlns:a16="http://schemas.microsoft.com/office/drawing/2014/main" id="{5A429D4E-B795-4E55-852E-9E161F9EBD3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123351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5" name="Text Placeholder 28">
            <a:extLst>
              <a:ext uri="{FF2B5EF4-FFF2-40B4-BE49-F238E27FC236}">
                <a16:creationId xmlns:a16="http://schemas.microsoft.com/office/drawing/2014/main" id="{41D297CB-52EE-4DE4-AEAC-CD4AAF2BF17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123350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9" name="Picture Placeholder 23">
            <a:extLst>
              <a:ext uri="{FF2B5EF4-FFF2-40B4-BE49-F238E27FC236}">
                <a16:creationId xmlns:a16="http://schemas.microsoft.com/office/drawing/2014/main" id="{F5694B35-7776-4DB9-9EB7-3AF076EC357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495813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28">
            <a:extLst>
              <a:ext uri="{FF2B5EF4-FFF2-40B4-BE49-F238E27FC236}">
                <a16:creationId xmlns:a16="http://schemas.microsoft.com/office/drawing/2014/main" id="{AD7B736B-3A10-499F-8F23-4437982C823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870817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7" name="Text Placeholder 28">
            <a:extLst>
              <a:ext uri="{FF2B5EF4-FFF2-40B4-BE49-F238E27FC236}">
                <a16:creationId xmlns:a16="http://schemas.microsoft.com/office/drawing/2014/main" id="{07165540-290D-4A38-87DE-F52B05BD6A1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870816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1569803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9A85C5CA-AE29-AB4C-8F85-0373C72001D8}" type="datetime1">
              <a:rPr lang="en-US" smtClean="0"/>
              <a:pPr/>
              <a:t>8/4/2023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71106" y="6356350"/>
            <a:ext cx="4114800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2334" y="6356350"/>
            <a:ext cx="1167495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AAB3BC7E-B34F-EF47-B125-1574C5484E22}"/>
              </a:ext>
            </a:extLst>
          </p:cNvPr>
          <p:cNvSpPr/>
          <p:nvPr userDrawn="1"/>
        </p:nvSpPr>
        <p:spPr>
          <a:xfrm rot="16200000" flipV="1">
            <a:off x="9499940" y="355410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7CBC82D0-4F72-C649-8B7F-D4B087957B6C}"/>
              </a:ext>
            </a:extLst>
          </p:cNvPr>
          <p:cNvSpPr/>
          <p:nvPr userDrawn="1"/>
        </p:nvSpPr>
        <p:spPr>
          <a:xfrm flipH="1">
            <a:off x="10866436" y="1879977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9383F23A-D872-2A4C-B386-A9D269BE694D}"/>
              </a:ext>
            </a:extLst>
          </p:cNvPr>
          <p:cNvSpPr/>
          <p:nvPr userDrawn="1"/>
        </p:nvSpPr>
        <p:spPr>
          <a:xfrm>
            <a:off x="11024507" y="-1664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221FFDB-AAE2-5943-97A1-82D66AE05DB4}"/>
              </a:ext>
            </a:extLst>
          </p:cNvPr>
          <p:cNvSpPr/>
          <p:nvPr userDrawn="1"/>
        </p:nvSpPr>
        <p:spPr>
          <a:xfrm>
            <a:off x="10334091" y="2737752"/>
            <a:ext cx="1380830" cy="138083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2E58EEF7-63CA-A845-BAC4-9D3BE05918B5}"/>
              </a:ext>
            </a:extLst>
          </p:cNvPr>
          <p:cNvSpPr/>
          <p:nvPr userDrawn="1"/>
        </p:nvSpPr>
        <p:spPr>
          <a:xfrm rot="16200000" flipH="1">
            <a:off x="10667432" y="5333432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757A4624-D8ED-2E4B-AF8C-00DFA6A72D5F}"/>
              </a:ext>
            </a:extLst>
          </p:cNvPr>
          <p:cNvSpPr/>
          <p:nvPr userDrawn="1"/>
        </p:nvSpPr>
        <p:spPr>
          <a:xfrm flipV="1">
            <a:off x="9857012" y="3651505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DF312EF8-91BE-5946-BE31-8CFE107A2FEA}"/>
              </a:ext>
            </a:extLst>
          </p:cNvPr>
          <p:cNvSpPr/>
          <p:nvPr userDrawn="1"/>
        </p:nvSpPr>
        <p:spPr>
          <a:xfrm flipH="1" flipV="1">
            <a:off x="9857013" y="4976359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41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ole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1">
            <a:extLst>
              <a:ext uri="{FF2B5EF4-FFF2-40B4-BE49-F238E27FC236}">
                <a16:creationId xmlns:a16="http://schemas.microsoft.com/office/drawing/2014/main" id="{6825B690-1AD7-4243-AC42-D2CF19B7B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10678142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1825005B-0520-EC49-9A5C-554CB700387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0430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2" name="Text Placeholder 28">
            <a:extLst>
              <a:ext uri="{FF2B5EF4-FFF2-40B4-BE49-F238E27FC236}">
                <a16:creationId xmlns:a16="http://schemas.microsoft.com/office/drawing/2014/main" id="{B6697B92-AF89-2C46-BC1E-6CB47E8EA4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50429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3" name="Picture Placeholder 23">
            <a:extLst>
              <a:ext uri="{FF2B5EF4-FFF2-40B4-BE49-F238E27FC236}">
                <a16:creationId xmlns:a16="http://schemas.microsoft.com/office/drawing/2014/main" id="{FA9FEBB0-45F1-DF45-89C4-B343F8B20BA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54939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4" name="Text Placeholder 28">
            <a:extLst>
              <a:ext uri="{FF2B5EF4-FFF2-40B4-BE49-F238E27FC236}">
                <a16:creationId xmlns:a16="http://schemas.microsoft.com/office/drawing/2014/main" id="{EF331731-A7FC-C245-A9C1-0B1A2E994DB6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54939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5" name="Text Placeholder 28">
            <a:extLst>
              <a:ext uri="{FF2B5EF4-FFF2-40B4-BE49-F238E27FC236}">
                <a16:creationId xmlns:a16="http://schemas.microsoft.com/office/drawing/2014/main" id="{313B974E-E762-EE48-B2DF-C8F10DF7344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54939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6" name="Picture Placeholder 23">
            <a:extLst>
              <a:ext uri="{FF2B5EF4-FFF2-40B4-BE49-F238E27FC236}">
                <a16:creationId xmlns:a16="http://schemas.microsoft.com/office/drawing/2014/main" id="{8BA62E8C-79E6-D245-B706-FFB1E051B2D6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34836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7" name="Text Placeholder 28">
            <a:extLst>
              <a:ext uri="{FF2B5EF4-FFF2-40B4-BE49-F238E27FC236}">
                <a16:creationId xmlns:a16="http://schemas.microsoft.com/office/drawing/2014/main" id="{4199EE50-5386-0446-8ADA-23C1B0D6EA4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34836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8" name="Text Placeholder 28">
            <a:extLst>
              <a:ext uri="{FF2B5EF4-FFF2-40B4-BE49-F238E27FC236}">
                <a16:creationId xmlns:a16="http://schemas.microsoft.com/office/drawing/2014/main" id="{478AB5CA-B5A5-934D-BF51-1485953A703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4836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9" name="Picture Placeholder 23">
            <a:extLst>
              <a:ext uri="{FF2B5EF4-FFF2-40B4-BE49-F238E27FC236}">
                <a16:creationId xmlns:a16="http://schemas.microsoft.com/office/drawing/2014/main" id="{3D78BE06-1FC7-3C43-BD15-F4137B564B58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9147335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Text Placeholder 28">
            <a:extLst>
              <a:ext uri="{FF2B5EF4-FFF2-40B4-BE49-F238E27FC236}">
                <a16:creationId xmlns:a16="http://schemas.microsoft.com/office/drawing/2014/main" id="{14F01FCC-4797-0343-8739-20331C751C18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147336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1" name="Text Placeholder 28">
            <a:extLst>
              <a:ext uri="{FF2B5EF4-FFF2-40B4-BE49-F238E27FC236}">
                <a16:creationId xmlns:a16="http://schemas.microsoft.com/office/drawing/2014/main" id="{33FBE6CA-EC7A-1A4B-ADA3-6B78F2DE09C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147335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2" name="Picture Placeholder 23">
            <a:extLst>
              <a:ext uri="{FF2B5EF4-FFF2-40B4-BE49-F238E27FC236}">
                <a16:creationId xmlns:a16="http://schemas.microsoft.com/office/drawing/2014/main" id="{6DD7CCE4-AD48-B64F-909E-F88961FBDFC5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750429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3" name="Text Placeholder 28">
            <a:extLst>
              <a:ext uri="{FF2B5EF4-FFF2-40B4-BE49-F238E27FC236}">
                <a16:creationId xmlns:a16="http://schemas.microsoft.com/office/drawing/2014/main" id="{C076E7E2-3D95-EA47-BF86-444615F1F14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50430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4" name="Text Placeholder 28">
            <a:extLst>
              <a:ext uri="{FF2B5EF4-FFF2-40B4-BE49-F238E27FC236}">
                <a16:creationId xmlns:a16="http://schemas.microsoft.com/office/drawing/2014/main" id="{612499D2-373C-3940-97A5-FCA8B245BE45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50429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5" name="Picture Placeholder 23">
            <a:extLst>
              <a:ext uri="{FF2B5EF4-FFF2-40B4-BE49-F238E27FC236}">
                <a16:creationId xmlns:a16="http://schemas.microsoft.com/office/drawing/2014/main" id="{24B34D6D-4F7E-3942-B8D7-9970BDE53C10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>
          <a:xfrm>
            <a:off x="354939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6" name="Text Placeholder 28">
            <a:extLst>
              <a:ext uri="{FF2B5EF4-FFF2-40B4-BE49-F238E27FC236}">
                <a16:creationId xmlns:a16="http://schemas.microsoft.com/office/drawing/2014/main" id="{D34EDB1D-7E85-D242-B6AE-F6D6907D325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54939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7" name="Text Placeholder 28">
            <a:extLst>
              <a:ext uri="{FF2B5EF4-FFF2-40B4-BE49-F238E27FC236}">
                <a16:creationId xmlns:a16="http://schemas.microsoft.com/office/drawing/2014/main" id="{3E3BFFF0-114B-6D42-B5E0-8020AC2E26BF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354939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8" name="Picture Placeholder 23">
            <a:extLst>
              <a:ext uri="{FF2B5EF4-FFF2-40B4-BE49-F238E27FC236}">
                <a16:creationId xmlns:a16="http://schemas.microsoft.com/office/drawing/2014/main" id="{EB4488EE-E854-724E-95AE-B9943EE249EA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634836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9" name="Text Placeholder 28">
            <a:extLst>
              <a:ext uri="{FF2B5EF4-FFF2-40B4-BE49-F238E27FC236}">
                <a16:creationId xmlns:a16="http://schemas.microsoft.com/office/drawing/2014/main" id="{C5551B4D-583E-D644-9069-EC096CE76F50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634836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0" name="Text Placeholder 28">
            <a:extLst>
              <a:ext uri="{FF2B5EF4-FFF2-40B4-BE49-F238E27FC236}">
                <a16:creationId xmlns:a16="http://schemas.microsoft.com/office/drawing/2014/main" id="{E30C4783-1643-2243-BB4F-E99E04D9216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634836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51" name="Picture Placeholder 23">
            <a:extLst>
              <a:ext uri="{FF2B5EF4-FFF2-40B4-BE49-F238E27FC236}">
                <a16:creationId xmlns:a16="http://schemas.microsoft.com/office/drawing/2014/main" id="{7BBADCE0-02E8-3249-8CBA-17D3783DFE70}"/>
              </a:ext>
            </a:extLst>
          </p:cNvPr>
          <p:cNvSpPr>
            <a:spLocks noGrp="1"/>
          </p:cNvSpPr>
          <p:nvPr>
            <p:ph type="pic" sz="quarter" idx="46"/>
          </p:nvPr>
        </p:nvSpPr>
        <p:spPr>
          <a:xfrm>
            <a:off x="9147335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2" name="Text Placeholder 28">
            <a:extLst>
              <a:ext uri="{FF2B5EF4-FFF2-40B4-BE49-F238E27FC236}">
                <a16:creationId xmlns:a16="http://schemas.microsoft.com/office/drawing/2014/main" id="{8D294C40-97E4-FF4F-8A02-10FC7D0EE8B0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9147336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3" name="Text Placeholder 28">
            <a:extLst>
              <a:ext uri="{FF2B5EF4-FFF2-40B4-BE49-F238E27FC236}">
                <a16:creationId xmlns:a16="http://schemas.microsoft.com/office/drawing/2014/main" id="{8B38241F-01B5-574C-A827-67C6352C463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9147335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0445668-2DC5-E84C-8B16-922BC95F13F2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75594855-01E8-5A4B-B2B8-E2ECEF879100}" type="datetime1">
              <a:rPr lang="en-US" smtClean="0"/>
              <a:pPr/>
              <a:t>8/4/2023</a:t>
            </a:fld>
            <a:endParaRPr lang="en-US" dirty="0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D9227732-A878-814C-8621-64ED1B2CCF9F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CE9F02AC-6DFB-0C47-BC8E-4B0594007F33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721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  <a:alpha val="65912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825625"/>
            <a:ext cx="114300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77A09-15C2-4E47-948E-AACAFCA4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B562DF68-3089-814D-8A14-C651FE91885E}" type="datetime1">
              <a:rPr lang="en-US" smtClean="0"/>
              <a:pPr/>
              <a:t>8/4/2023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67522-C3B6-46EB-A361-BEC2510B0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9" r:id="rId4"/>
    <p:sldLayoutId id="2147483660" r:id="rId5"/>
    <p:sldLayoutId id="2147483661" r:id="rId6"/>
    <p:sldLayoutId id="2147483654" r:id="rId7"/>
    <p:sldLayoutId id="2147483658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0" userDrawn="1">
          <p15:clr>
            <a:srgbClr val="547EBF"/>
          </p15:clr>
        </p15:guide>
        <p15:guide id="8" pos="3720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8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2" userDrawn="1">
          <p15:clr>
            <a:srgbClr val="547EBF"/>
          </p15:clr>
        </p15:guide>
        <p15:guide id="13" pos="4968" userDrawn="1">
          <p15:clr>
            <a:srgbClr val="9FCC3B"/>
          </p15:clr>
        </p15:guide>
        <p15:guide id="14" pos="5208" userDrawn="1">
          <p15:clr>
            <a:srgbClr val="9FCC3B"/>
          </p15:clr>
        </p15:guide>
        <p15:guide id="15" pos="2712" userDrawn="1">
          <p15:clr>
            <a:srgbClr val="9FCC3B"/>
          </p15:clr>
        </p15:guide>
        <p15:guide id="16" pos="2472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crossbrace.mrm@gmail.com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  <a:alpha val="48713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33B10E78-8E85-99D2-993C-7A520B15EF27}"/>
              </a:ext>
            </a:extLst>
          </p:cNvPr>
          <p:cNvSpPr txBox="1">
            <a:spLocks/>
          </p:cNvSpPr>
          <p:nvPr/>
        </p:nvSpPr>
        <p:spPr>
          <a:xfrm>
            <a:off x="317156" y="2169845"/>
            <a:ext cx="8344929" cy="225387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en-US" sz="36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 your light shine before others, so that they may see your good works and give glory to your Father in heaven.</a:t>
            </a:r>
          </a:p>
          <a:p>
            <a:pPr algn="ctr">
              <a:spcBef>
                <a:spcPts val="0"/>
              </a:spcBef>
            </a:pPr>
            <a:r>
              <a:rPr lang="en-US" sz="24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Matthew 5:16</a:t>
            </a:r>
            <a:r>
              <a:rPr lang="en-US" sz="1800" dirty="0"/>
              <a:t> </a:t>
            </a:r>
          </a:p>
        </p:txBody>
      </p:sp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90FB7465-01E8-CB3F-9F15-59CC2B7DA72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/>
        </p:blipFill>
        <p:spPr>
          <a:xfrm>
            <a:off x="5852690" y="259345"/>
            <a:ext cx="6339310" cy="6339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308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068D447-28D3-4F5F-B2DC-FD67E9015868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327234" y="2424417"/>
            <a:ext cx="9500507" cy="3967993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Steps t</a:t>
            </a:r>
            <a:r>
              <a:rPr lang="en-US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Become a Lighthouse Congregation 1/2</a:t>
            </a: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Commit to remaining UMC and ending any discussion of disaffiliation in the congregation at least through General Conference 2024.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Review the LHC description.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Review the material and choose your team.</a:t>
            </a:r>
            <a:endParaRPr lang="en-US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Present the </a:t>
            </a:r>
            <a:r>
              <a:rPr lang="en-US" sz="28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Lighthouse Church Resolution</a:t>
            </a: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the Church Council (or church governing body).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33B10E78-8E85-99D2-993C-7A520B15EF27}"/>
              </a:ext>
            </a:extLst>
          </p:cNvPr>
          <p:cNvSpPr txBox="1">
            <a:spLocks/>
          </p:cNvSpPr>
          <p:nvPr/>
        </p:nvSpPr>
        <p:spPr>
          <a:xfrm>
            <a:off x="1867049" y="229834"/>
            <a:ext cx="7363448" cy="103055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en-US" sz="24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 your light shine before others, so that they may see your good works and give glory to your Father in heaven.</a:t>
            </a:r>
          </a:p>
          <a:p>
            <a:pPr algn="ctr">
              <a:spcBef>
                <a:spcPts val="0"/>
              </a:spcBef>
            </a:pPr>
            <a:r>
              <a:rPr lang="en-US" sz="24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Matthew 5:16</a:t>
            </a:r>
            <a:r>
              <a:rPr lang="en-US" sz="1800" dirty="0"/>
              <a:t> </a:t>
            </a:r>
          </a:p>
        </p:txBody>
      </p:sp>
      <p:pic>
        <p:nvPicPr>
          <p:cNvPr id="2" name="Picture 1" descr="Logo, company name&#10;&#10;Description automatically generated">
            <a:extLst>
              <a:ext uri="{FF2B5EF4-FFF2-40B4-BE49-F238E27FC236}">
                <a16:creationId xmlns:a16="http://schemas.microsoft.com/office/drawing/2014/main" id="{8889E58E-DBFE-CE18-9C8C-FE81558F36E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/>
        </p:blipFill>
        <p:spPr>
          <a:xfrm>
            <a:off x="9181069" y="-272143"/>
            <a:ext cx="2896629" cy="289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3612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  <a:alpha val="48713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068D447-28D3-4F5F-B2DC-FD67E9015868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327234" y="2290193"/>
            <a:ext cx="9500507" cy="4018328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Steps To Become a Lighthouse Congregation 2/2</a:t>
            </a: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Send email notifying Rev. Karen Horan (khoran@riotexas.org)       	and Mark Mitchell (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</a:t>
            </a: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rossbrace.mrm@gmail.com</a:t>
            </a: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Include 	church name, location, and LHC contact people.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Plan your roll-out with your team</a:t>
            </a: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 Include statement and logo on website, Facebook, etc.</a:t>
            </a:r>
            <a:endParaRPr lang="en-US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 Notify your congregation and your community.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 Be a Lighthouse congregation.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33B10E78-8E85-99D2-993C-7A520B15EF27}"/>
              </a:ext>
            </a:extLst>
          </p:cNvPr>
          <p:cNvSpPr txBox="1">
            <a:spLocks/>
          </p:cNvSpPr>
          <p:nvPr/>
        </p:nvSpPr>
        <p:spPr>
          <a:xfrm>
            <a:off x="1867049" y="229834"/>
            <a:ext cx="7363448" cy="103055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en-US" sz="24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 your light shine before others, so that they may see your good works and give glory to your Father in heaven.</a:t>
            </a:r>
          </a:p>
          <a:p>
            <a:pPr algn="ctr">
              <a:spcBef>
                <a:spcPts val="0"/>
              </a:spcBef>
            </a:pPr>
            <a:r>
              <a:rPr lang="en-US" sz="24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Matthew 5:16</a:t>
            </a:r>
            <a:r>
              <a:rPr lang="en-US" sz="1800" dirty="0"/>
              <a:t> </a:t>
            </a:r>
          </a:p>
        </p:txBody>
      </p:sp>
      <p:pic>
        <p:nvPicPr>
          <p:cNvPr id="2" name="Picture 1" descr="Logo, company name&#10;&#10;Description automatically generated">
            <a:extLst>
              <a:ext uri="{FF2B5EF4-FFF2-40B4-BE49-F238E27FC236}">
                <a16:creationId xmlns:a16="http://schemas.microsoft.com/office/drawing/2014/main" id="{8889E58E-DBFE-CE18-9C8C-FE81558F36E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/>
        </p:blipFill>
        <p:spPr>
          <a:xfrm>
            <a:off x="9181069" y="-272143"/>
            <a:ext cx="2896629" cy="289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0405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068D447-28D3-4F5F-B2DC-FD67E9015868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696286" y="2348917"/>
            <a:ext cx="9840286" cy="4138380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Our deepest gratitude to Rev. Rob Hutchinson and his team from West North Carolina Annual Conference for developing this concept and these materials and granting us free use of them.</a:t>
            </a:r>
            <a:endParaRPr lang="en-US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33B10E78-8E85-99D2-993C-7A520B15EF27}"/>
              </a:ext>
            </a:extLst>
          </p:cNvPr>
          <p:cNvSpPr txBox="1">
            <a:spLocks/>
          </p:cNvSpPr>
          <p:nvPr/>
        </p:nvSpPr>
        <p:spPr>
          <a:xfrm>
            <a:off x="1867049" y="229834"/>
            <a:ext cx="7363448" cy="103055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en-US" sz="24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 your light shine before others, so that they may see your good works and give glory to your Father in heaven.</a:t>
            </a:r>
          </a:p>
          <a:p>
            <a:pPr algn="ctr">
              <a:spcBef>
                <a:spcPts val="0"/>
              </a:spcBef>
            </a:pPr>
            <a:r>
              <a:rPr lang="en-US" sz="24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Matthew 5:16</a:t>
            </a:r>
            <a:r>
              <a:rPr lang="en-US" sz="1800" dirty="0"/>
              <a:t> </a:t>
            </a:r>
          </a:p>
        </p:txBody>
      </p:sp>
      <p:pic>
        <p:nvPicPr>
          <p:cNvPr id="2" name="Picture 1" descr="Logo, company name&#10;&#10;Description automatically generated">
            <a:extLst>
              <a:ext uri="{FF2B5EF4-FFF2-40B4-BE49-F238E27FC236}">
                <a16:creationId xmlns:a16="http://schemas.microsoft.com/office/drawing/2014/main" id="{8889E58E-DBFE-CE18-9C8C-FE81558F36E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/>
        </p:blipFill>
        <p:spPr>
          <a:xfrm>
            <a:off x="9181069" y="-272143"/>
            <a:ext cx="2896629" cy="2896629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15CFCE20-01D6-10ED-8009-E538DD89B9D0}"/>
              </a:ext>
            </a:extLst>
          </p:cNvPr>
          <p:cNvSpPr txBox="1">
            <a:spLocks/>
          </p:cNvSpPr>
          <p:nvPr/>
        </p:nvSpPr>
        <p:spPr>
          <a:xfrm>
            <a:off x="2069536" y="1384819"/>
            <a:ext cx="5814076" cy="75509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7351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  <a:alpha val="48713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33B10E78-8E85-99D2-993C-7A520B15EF27}"/>
              </a:ext>
            </a:extLst>
          </p:cNvPr>
          <p:cNvSpPr txBox="1">
            <a:spLocks/>
          </p:cNvSpPr>
          <p:nvPr/>
        </p:nvSpPr>
        <p:spPr>
          <a:xfrm>
            <a:off x="317156" y="2169845"/>
            <a:ext cx="8344929" cy="225387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en-US" sz="36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 your light shine before others, so that they may see your good works and give glory to your Father in heaven.</a:t>
            </a:r>
          </a:p>
          <a:p>
            <a:pPr algn="ctr">
              <a:spcBef>
                <a:spcPts val="0"/>
              </a:spcBef>
            </a:pPr>
            <a:r>
              <a:rPr lang="en-US" sz="24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Matthew 5:16</a:t>
            </a:r>
            <a:r>
              <a:rPr lang="en-US" sz="1800" dirty="0"/>
              <a:t> </a:t>
            </a:r>
          </a:p>
        </p:txBody>
      </p:sp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90FB7465-01E8-CB3F-9F15-59CC2B7DA72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/>
        </p:blipFill>
        <p:spPr>
          <a:xfrm>
            <a:off x="5852690" y="259345"/>
            <a:ext cx="6339310" cy="6339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619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33B10E78-8E85-99D2-993C-7A520B15EF27}"/>
              </a:ext>
            </a:extLst>
          </p:cNvPr>
          <p:cNvSpPr txBox="1">
            <a:spLocks/>
          </p:cNvSpPr>
          <p:nvPr/>
        </p:nvSpPr>
        <p:spPr>
          <a:xfrm>
            <a:off x="4882896" y="1596097"/>
            <a:ext cx="7077456" cy="23723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4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4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ocal churches in the </a:t>
            </a:r>
            <a:r>
              <a:rPr lang="en-US" sz="4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Rio Texas Conference </a:t>
            </a:r>
            <a:r>
              <a:rPr lang="en-US" sz="4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particularly equipped to welcome anyone whose church has closed or disaffiliated. </a:t>
            </a:r>
            <a:endParaRPr lang="en-US" sz="4000" dirty="0"/>
          </a:p>
        </p:txBody>
      </p:sp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90FB7465-01E8-CB3F-9F15-59CC2B7DA72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/>
        </p:blipFill>
        <p:spPr>
          <a:xfrm>
            <a:off x="0" y="127127"/>
            <a:ext cx="4882896" cy="4882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732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90FB7465-01E8-CB3F-9F15-59CC2B7DA72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/>
        </p:blipFill>
        <p:spPr>
          <a:xfrm>
            <a:off x="0" y="127127"/>
            <a:ext cx="4882896" cy="4882896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CD69435C-667D-AE79-E92C-43796BDA6395}"/>
              </a:ext>
            </a:extLst>
          </p:cNvPr>
          <p:cNvSpPr txBox="1">
            <a:spLocks/>
          </p:cNvSpPr>
          <p:nvPr/>
        </p:nvSpPr>
        <p:spPr>
          <a:xfrm>
            <a:off x="4823670" y="3078482"/>
            <a:ext cx="6633762" cy="237134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en-US" sz="4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4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esting places, filled with people who are ready to offer love and care - while providing a haven of peace and grace.</a:t>
            </a:r>
            <a:r>
              <a:rPr lang="en-US" sz="4000" dirty="0">
                <a:effectLst/>
              </a:rPr>
              <a:t>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67370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33B10E78-8E85-99D2-993C-7A520B15EF27}"/>
              </a:ext>
            </a:extLst>
          </p:cNvPr>
          <p:cNvSpPr txBox="1">
            <a:spLocks/>
          </p:cNvSpPr>
          <p:nvPr/>
        </p:nvSpPr>
        <p:spPr>
          <a:xfrm>
            <a:off x="1867049" y="229834"/>
            <a:ext cx="7363448" cy="103055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en-US" sz="24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 your light shine before others, so that they may see your good works and give glory to your Father in heaven.</a:t>
            </a:r>
          </a:p>
          <a:p>
            <a:pPr algn="ctr">
              <a:spcBef>
                <a:spcPts val="0"/>
              </a:spcBef>
            </a:pPr>
            <a:r>
              <a:rPr lang="en-US" sz="24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Matthew 5:16</a:t>
            </a:r>
            <a:r>
              <a:rPr lang="en-US" sz="1800" dirty="0"/>
              <a:t> </a:t>
            </a:r>
          </a:p>
        </p:txBody>
      </p:sp>
      <p:pic>
        <p:nvPicPr>
          <p:cNvPr id="2" name="Picture 1" descr="Logo, company name&#10;&#10;Description automatically generated">
            <a:extLst>
              <a:ext uri="{FF2B5EF4-FFF2-40B4-BE49-F238E27FC236}">
                <a16:creationId xmlns:a16="http://schemas.microsoft.com/office/drawing/2014/main" id="{8889E58E-DBFE-CE18-9C8C-FE81558F36E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/>
        </p:blipFill>
        <p:spPr>
          <a:xfrm>
            <a:off x="9181069" y="-272143"/>
            <a:ext cx="2896629" cy="289662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5BB5473-1B1D-623E-4DA1-B3D53BFC33EB}"/>
              </a:ext>
            </a:extLst>
          </p:cNvPr>
          <p:cNvSpPr txBox="1"/>
          <p:nvPr/>
        </p:nvSpPr>
        <p:spPr>
          <a:xfrm>
            <a:off x="1535185" y="2550253"/>
            <a:ext cx="891167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First agree as a congregation to commit</a:t>
            </a:r>
          </a:p>
          <a:p>
            <a:r>
              <a:rPr lang="en-US" sz="3600" dirty="0"/>
              <a:t>to remaining UMC and ending all discussion</a:t>
            </a:r>
          </a:p>
          <a:p>
            <a:r>
              <a:rPr lang="en-US" sz="3600" dirty="0"/>
              <a:t>of disaffiliation at least through</a:t>
            </a:r>
          </a:p>
          <a:p>
            <a:r>
              <a:rPr lang="en-US" sz="3600" dirty="0"/>
              <a:t>UMC General Conference 2024.</a:t>
            </a:r>
          </a:p>
        </p:txBody>
      </p:sp>
    </p:spTree>
    <p:extLst>
      <p:ext uri="{BB962C8B-B14F-4D97-AF65-F5344CB8AC3E}">
        <p14:creationId xmlns:p14="http://schemas.microsoft.com/office/powerpoint/2010/main" val="109510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  <a:alpha val="48713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068D447-28D3-4F5F-B2DC-FD67E9015868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327234" y="1955478"/>
            <a:ext cx="11078052" cy="4531819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Provide</a:t>
            </a:r>
            <a:r>
              <a:rPr lang="en-US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Safe Space (For a season/Lifetime)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33B10E78-8E85-99D2-993C-7A520B15EF27}"/>
              </a:ext>
            </a:extLst>
          </p:cNvPr>
          <p:cNvSpPr txBox="1">
            <a:spLocks/>
          </p:cNvSpPr>
          <p:nvPr/>
        </p:nvSpPr>
        <p:spPr>
          <a:xfrm>
            <a:off x="1867049" y="229834"/>
            <a:ext cx="7363448" cy="103055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en-US" sz="24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 your light shine before others, so that they may see your good works and give glory to your Father in heaven.</a:t>
            </a:r>
          </a:p>
          <a:p>
            <a:pPr algn="ctr">
              <a:spcBef>
                <a:spcPts val="0"/>
              </a:spcBef>
            </a:pPr>
            <a:r>
              <a:rPr lang="en-US" sz="24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Matthew 5:16</a:t>
            </a:r>
            <a:r>
              <a:rPr lang="en-US" sz="1800" dirty="0"/>
              <a:t> </a:t>
            </a:r>
          </a:p>
        </p:txBody>
      </p:sp>
      <p:pic>
        <p:nvPicPr>
          <p:cNvPr id="2" name="Picture 1" descr="Logo, company name&#10;&#10;Description automatically generated">
            <a:extLst>
              <a:ext uri="{FF2B5EF4-FFF2-40B4-BE49-F238E27FC236}">
                <a16:creationId xmlns:a16="http://schemas.microsoft.com/office/drawing/2014/main" id="{8889E58E-DBFE-CE18-9C8C-FE81558F36E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/>
        </p:blipFill>
        <p:spPr>
          <a:xfrm>
            <a:off x="9181069" y="-272143"/>
            <a:ext cx="2896629" cy="2896629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15CFCE20-01D6-10ED-8009-E538DD89B9D0}"/>
              </a:ext>
            </a:extLst>
          </p:cNvPr>
          <p:cNvSpPr txBox="1">
            <a:spLocks/>
          </p:cNvSpPr>
          <p:nvPr/>
        </p:nvSpPr>
        <p:spPr>
          <a:xfrm>
            <a:off x="2069536" y="1384819"/>
            <a:ext cx="5814076" cy="75509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LHC Responsibilities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041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  <a:alpha val="48713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068D447-28D3-4F5F-B2DC-FD67E9015868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327234" y="1955478"/>
            <a:ext cx="11078052" cy="4531819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Provide</a:t>
            </a:r>
            <a:r>
              <a:rPr lang="en-US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Safe Space (For a season/Lifetime)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6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Offer</a:t>
            </a:r>
            <a:r>
              <a:rPr lang="en-US" sz="3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Ministry Opportunities (Worship/Discipleship/Mission)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33B10E78-8E85-99D2-993C-7A520B15EF27}"/>
              </a:ext>
            </a:extLst>
          </p:cNvPr>
          <p:cNvSpPr txBox="1">
            <a:spLocks/>
          </p:cNvSpPr>
          <p:nvPr/>
        </p:nvSpPr>
        <p:spPr>
          <a:xfrm>
            <a:off x="1867049" y="229834"/>
            <a:ext cx="7363448" cy="103055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en-US" sz="24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 your light shine before others, so that they may see your good works and give glory to your Father in heaven.</a:t>
            </a:r>
          </a:p>
          <a:p>
            <a:pPr algn="ctr">
              <a:spcBef>
                <a:spcPts val="0"/>
              </a:spcBef>
            </a:pPr>
            <a:r>
              <a:rPr lang="en-US" sz="24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Matthew 5:16</a:t>
            </a:r>
            <a:r>
              <a:rPr lang="en-US" sz="1800" dirty="0"/>
              <a:t> </a:t>
            </a:r>
          </a:p>
        </p:txBody>
      </p:sp>
      <p:pic>
        <p:nvPicPr>
          <p:cNvPr id="2" name="Picture 1" descr="Logo, company name&#10;&#10;Description automatically generated">
            <a:extLst>
              <a:ext uri="{FF2B5EF4-FFF2-40B4-BE49-F238E27FC236}">
                <a16:creationId xmlns:a16="http://schemas.microsoft.com/office/drawing/2014/main" id="{8889E58E-DBFE-CE18-9C8C-FE81558F36E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/>
        </p:blipFill>
        <p:spPr>
          <a:xfrm>
            <a:off x="9181069" y="-272143"/>
            <a:ext cx="2896629" cy="2896629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15CFCE20-01D6-10ED-8009-E538DD89B9D0}"/>
              </a:ext>
            </a:extLst>
          </p:cNvPr>
          <p:cNvSpPr txBox="1">
            <a:spLocks/>
          </p:cNvSpPr>
          <p:nvPr/>
        </p:nvSpPr>
        <p:spPr>
          <a:xfrm>
            <a:off x="2069536" y="1384819"/>
            <a:ext cx="5814076" cy="75509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LHC Responsibilities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121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  <a:alpha val="48713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068D447-28D3-4F5F-B2DC-FD67E9015868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327234" y="1955478"/>
            <a:ext cx="11078052" cy="4531819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Provide</a:t>
            </a:r>
            <a:r>
              <a:rPr lang="en-US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Safe Space (For a season/Lifetime)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6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Offer</a:t>
            </a:r>
            <a:r>
              <a:rPr lang="en-US" sz="3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Ministry Opportunities (Worship/Discipleship/Mission)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Organize</a:t>
            </a:r>
            <a:r>
              <a:rPr lang="en-US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local Remaining UMC Individuals and Groups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33B10E78-8E85-99D2-993C-7A520B15EF27}"/>
              </a:ext>
            </a:extLst>
          </p:cNvPr>
          <p:cNvSpPr txBox="1">
            <a:spLocks/>
          </p:cNvSpPr>
          <p:nvPr/>
        </p:nvSpPr>
        <p:spPr>
          <a:xfrm>
            <a:off x="1867049" y="229834"/>
            <a:ext cx="7363448" cy="103055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en-US" sz="24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 your light shine before others, so that they may see your good works and give glory to your Father in heaven.</a:t>
            </a:r>
          </a:p>
          <a:p>
            <a:pPr algn="ctr">
              <a:spcBef>
                <a:spcPts val="0"/>
              </a:spcBef>
            </a:pPr>
            <a:r>
              <a:rPr lang="en-US" sz="24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Matthew 5:16</a:t>
            </a:r>
            <a:r>
              <a:rPr lang="en-US" sz="1800" dirty="0"/>
              <a:t> </a:t>
            </a:r>
          </a:p>
        </p:txBody>
      </p:sp>
      <p:pic>
        <p:nvPicPr>
          <p:cNvPr id="2" name="Picture 1" descr="Logo, company name&#10;&#10;Description automatically generated">
            <a:extLst>
              <a:ext uri="{FF2B5EF4-FFF2-40B4-BE49-F238E27FC236}">
                <a16:creationId xmlns:a16="http://schemas.microsoft.com/office/drawing/2014/main" id="{8889E58E-DBFE-CE18-9C8C-FE81558F36E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/>
        </p:blipFill>
        <p:spPr>
          <a:xfrm>
            <a:off x="9181069" y="-272143"/>
            <a:ext cx="2896629" cy="2896629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15CFCE20-01D6-10ED-8009-E538DD89B9D0}"/>
              </a:ext>
            </a:extLst>
          </p:cNvPr>
          <p:cNvSpPr txBox="1">
            <a:spLocks/>
          </p:cNvSpPr>
          <p:nvPr/>
        </p:nvSpPr>
        <p:spPr>
          <a:xfrm>
            <a:off x="2069536" y="1384819"/>
            <a:ext cx="5814076" cy="75509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LHC Responsibilities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466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  <a:alpha val="48713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068D447-28D3-4F5F-B2DC-FD67E9015868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327234" y="1955478"/>
            <a:ext cx="11078052" cy="4531819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Provide</a:t>
            </a:r>
            <a:r>
              <a:rPr lang="en-US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Safe Space (For a season/Lifetime)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6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Offer</a:t>
            </a:r>
            <a:r>
              <a:rPr lang="en-US" sz="3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Ministry Opportunities (Worship/Discipleship/Mission)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Organize</a:t>
            </a:r>
            <a:r>
              <a:rPr lang="en-US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local Remaining UMC Individuals and Groups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6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Connect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them to Conference and District resources</a:t>
            </a:r>
            <a:endParaRPr lang="en-US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33B10E78-8E85-99D2-993C-7A520B15EF27}"/>
              </a:ext>
            </a:extLst>
          </p:cNvPr>
          <p:cNvSpPr txBox="1">
            <a:spLocks/>
          </p:cNvSpPr>
          <p:nvPr/>
        </p:nvSpPr>
        <p:spPr>
          <a:xfrm>
            <a:off x="1867049" y="229834"/>
            <a:ext cx="7363448" cy="103055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en-US" sz="24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 your light shine before others, so that they may see your good works and give glory to your Father in heaven.</a:t>
            </a:r>
          </a:p>
          <a:p>
            <a:pPr algn="ctr">
              <a:spcBef>
                <a:spcPts val="0"/>
              </a:spcBef>
            </a:pPr>
            <a:r>
              <a:rPr lang="en-US" sz="24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Matthew 5:16</a:t>
            </a:r>
            <a:r>
              <a:rPr lang="en-US" sz="1800" dirty="0"/>
              <a:t> </a:t>
            </a:r>
          </a:p>
        </p:txBody>
      </p:sp>
      <p:pic>
        <p:nvPicPr>
          <p:cNvPr id="2" name="Picture 1" descr="Logo, company name&#10;&#10;Description automatically generated">
            <a:extLst>
              <a:ext uri="{FF2B5EF4-FFF2-40B4-BE49-F238E27FC236}">
                <a16:creationId xmlns:a16="http://schemas.microsoft.com/office/drawing/2014/main" id="{8889E58E-DBFE-CE18-9C8C-FE81558F36E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/>
        </p:blipFill>
        <p:spPr>
          <a:xfrm>
            <a:off x="9181069" y="-272143"/>
            <a:ext cx="2896629" cy="2896629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15CFCE20-01D6-10ED-8009-E538DD89B9D0}"/>
              </a:ext>
            </a:extLst>
          </p:cNvPr>
          <p:cNvSpPr txBox="1">
            <a:spLocks/>
          </p:cNvSpPr>
          <p:nvPr/>
        </p:nvSpPr>
        <p:spPr>
          <a:xfrm>
            <a:off x="2069536" y="1384819"/>
            <a:ext cx="5814076" cy="75509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LHC Responsibilities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396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  <a:alpha val="48713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068D447-28D3-4F5F-B2DC-FD67E9015868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327234" y="1955479"/>
            <a:ext cx="11078052" cy="3916816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Resolution</a:t>
            </a:r>
            <a:endParaRPr lang="en-US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6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Announcement to congregation</a:t>
            </a:r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Logo and Statement on Website</a:t>
            </a:r>
            <a:endParaRPr lang="en-US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33B10E78-8E85-99D2-993C-7A520B15EF27}"/>
              </a:ext>
            </a:extLst>
          </p:cNvPr>
          <p:cNvSpPr txBox="1">
            <a:spLocks/>
          </p:cNvSpPr>
          <p:nvPr/>
        </p:nvSpPr>
        <p:spPr>
          <a:xfrm>
            <a:off x="1867049" y="229834"/>
            <a:ext cx="7363448" cy="103055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en-US" sz="24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 your light shine before others, so that they may see your good works and give glory to your Father in heaven.</a:t>
            </a:r>
          </a:p>
          <a:p>
            <a:pPr algn="ctr">
              <a:spcBef>
                <a:spcPts val="0"/>
              </a:spcBef>
            </a:pPr>
            <a:r>
              <a:rPr lang="en-US" sz="24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Matthew 5:16</a:t>
            </a:r>
            <a:r>
              <a:rPr lang="en-US" sz="1800" dirty="0"/>
              <a:t> </a:t>
            </a:r>
          </a:p>
        </p:txBody>
      </p:sp>
      <p:pic>
        <p:nvPicPr>
          <p:cNvPr id="2" name="Picture 1" descr="Logo, company name&#10;&#10;Description automatically generated">
            <a:extLst>
              <a:ext uri="{FF2B5EF4-FFF2-40B4-BE49-F238E27FC236}">
                <a16:creationId xmlns:a16="http://schemas.microsoft.com/office/drawing/2014/main" id="{8889E58E-DBFE-CE18-9C8C-FE81558F36E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/>
        </p:blipFill>
        <p:spPr>
          <a:xfrm>
            <a:off x="9181069" y="-272143"/>
            <a:ext cx="2896629" cy="2896629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15CFCE20-01D6-10ED-8009-E538DD89B9D0}"/>
              </a:ext>
            </a:extLst>
          </p:cNvPr>
          <p:cNvSpPr txBox="1">
            <a:spLocks/>
          </p:cNvSpPr>
          <p:nvPr/>
        </p:nvSpPr>
        <p:spPr>
          <a:xfrm>
            <a:off x="2069536" y="1384819"/>
            <a:ext cx="5814076" cy="75509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LHC Resources</a:t>
            </a:r>
          </a:p>
        </p:txBody>
      </p:sp>
    </p:spTree>
    <p:extLst>
      <p:ext uri="{BB962C8B-B14F-4D97-AF65-F5344CB8AC3E}">
        <p14:creationId xmlns:p14="http://schemas.microsoft.com/office/powerpoint/2010/main" val="3262857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niversal Color Block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8FF"/>
      </a:accent1>
      <a:accent2>
        <a:srgbClr val="DAE5EF"/>
      </a:accent2>
      <a:accent3>
        <a:srgbClr val="637183"/>
      </a:accent3>
      <a:accent4>
        <a:srgbClr val="434E5E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75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versal Color Block_Win32_AP_v2" id="{3EA4D81A-EBDE-431D-8B15-A5A6F500D5A4}" vid="{8EBF5489-0BE1-418D-A69C-2193D304C7E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d5958ec-8310-447f-8259-eb1e9657b0b9" xsi:nil="true"/>
    <MediaServiceKeyPoints xmlns="c22da9e3-d236-4880-952d-6a6e10a2aaa0" xsi:nil="true"/>
    <lcf76f155ced4ddcb4097134ff3c332f xmlns="c22da9e3-d236-4880-952d-6a6e10a2aaa0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CA9B057E1FD04F97769B5672ADDED3" ma:contentTypeVersion="15" ma:contentTypeDescription="Create a new document." ma:contentTypeScope="" ma:versionID="8fc35bec1a547f0996a6ecc6961a46c4">
  <xsd:schema xmlns:xsd="http://www.w3.org/2001/XMLSchema" xmlns:xs="http://www.w3.org/2001/XMLSchema" xmlns:p="http://schemas.microsoft.com/office/2006/metadata/properties" xmlns:ns2="c22da9e3-d236-4880-952d-6a6e10a2aaa0" xmlns:ns3="ad5958ec-8310-447f-8259-eb1e9657b0b9" targetNamespace="http://schemas.microsoft.com/office/2006/metadata/properties" ma:root="true" ma:fieldsID="416cd7b53a0341d643c9c12669677cf8" ns2:_="" ns3:_="">
    <xsd:import namespace="c22da9e3-d236-4880-952d-6a6e10a2aaa0"/>
    <xsd:import namespace="ad5958ec-8310-447f-8259-eb1e9657b0b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2da9e3-d236-4880-952d-6a6e10a2aa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23508850-5d64-4d96-93e7-17a2d0aa9aa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5958ec-8310-447f-8259-eb1e9657b0b9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01317731-567a-4587-8724-cd6f13f72204}" ma:internalName="TaxCatchAll" ma:showField="CatchAllData" ma:web="ad5958ec-8310-447f-8259-eb1e9657b0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D5BAB77-79E1-4739-AA51-10C9079186D6}">
  <ds:schemaRefs>
    <ds:schemaRef ds:uri="http://schemas.microsoft.com/sharepoint/v3"/>
    <ds:schemaRef ds:uri="http://purl.org/dc/dcmitype/"/>
    <ds:schemaRef ds:uri="71af3243-3dd4-4a8d-8c0d-dd76da1f02a5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purl.org/dc/elements/1.1/"/>
    <ds:schemaRef ds:uri="230e9df3-be65-4c73-a93b-d1236ebd677e"/>
    <ds:schemaRef ds:uri="16c05727-aa75-4e4a-9b5f-8a80a1165891"/>
    <ds:schemaRef ds:uri="http://www.w3.org/XML/1998/namespace"/>
    <ds:schemaRef ds:uri="ad5958ec-8310-447f-8259-eb1e9657b0b9"/>
    <ds:schemaRef ds:uri="c22da9e3-d236-4880-952d-6a6e10a2aaa0"/>
  </ds:schemaRefs>
</ds:datastoreItem>
</file>

<file path=customXml/itemProps2.xml><?xml version="1.0" encoding="utf-8"?>
<ds:datastoreItem xmlns:ds="http://schemas.openxmlformats.org/officeDocument/2006/customXml" ds:itemID="{85334180-0405-413B-834A-44FA9E05ADB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5DEBD4-F514-430E-A493-4074ABA35E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22da9e3-d236-4880-952d-6a6e10a2aaa0"/>
    <ds:schemaRef ds:uri="ad5958ec-8310-447f-8259-eb1e9657b0b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</TotalTime>
  <Words>677</Words>
  <Application>Microsoft Office PowerPoint</Application>
  <PresentationFormat>Widescreen</PresentationFormat>
  <Paragraphs>64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Tenorite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 Hutchinson</dc:creator>
  <cp:lastModifiedBy>Mark Mitchell</cp:lastModifiedBy>
  <cp:revision>10</cp:revision>
  <dcterms:created xsi:type="dcterms:W3CDTF">2023-02-09T17:57:23Z</dcterms:created>
  <dcterms:modified xsi:type="dcterms:W3CDTF">2023-08-04T18:12:39Z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0x0101008BCA9B057E1FD04F97769B5672ADDED3</vt:lpwstr>
  </property>
</Properties>
</file>